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6"/>
  </p:handoutMasterIdLst>
  <p:sldIdLst>
    <p:sldId id="278" r:id="rId5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77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28BA5A3-1381-4C0D-9D81-1163DAA9EB99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D7BBE5-F40A-456D-93BC-D8D6E91B94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7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21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44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4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724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7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1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2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79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97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4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1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C88A-E03D-47CD-83C6-E30E657EB8FB}" type="datetimeFigureOut">
              <a:rPr lang="en-US" smtClean="0"/>
              <a:t>1/26/2022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AE57-F16B-42D6-BCDE-8C397AB373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6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pair2.org/pdf/WRAP_2020_OandG_Tool_for_2020NEI%20-%20Review_Memo_30Dec202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Oil &amp; Gas Work Group</a:t>
            </a:r>
            <a:br>
              <a:rPr lang="en-US" dirty="0"/>
            </a:br>
            <a:r>
              <a:rPr lang="en-US" sz="3200" dirty="0"/>
              <a:t>Accomplishments (Dec 2021 thru Jan 2022)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Tasks / Coordination / Meetings </a:t>
            </a:r>
          </a:p>
          <a:p>
            <a:pPr lvl="1"/>
            <a:r>
              <a:rPr lang="en-US" dirty="0"/>
              <a:t>Ramboll - </a:t>
            </a:r>
            <a:r>
              <a:rPr lang="en-US" dirty="0">
                <a:solidFill>
                  <a:srgbClr val="2970CC"/>
                </a:solidFill>
                <a:effectLst/>
                <a:hlinkClick r:id="rId2"/>
              </a:rPr>
              <a:t>Review of application of WRAP OGWG inputs to EPA Nonpoint Emissions Tool for 2020 NEI development</a:t>
            </a:r>
            <a:r>
              <a:rPr lang="en-US" dirty="0">
                <a:solidFill>
                  <a:srgbClr val="4E4E4E"/>
                </a:solidFill>
                <a:effectLst/>
              </a:rPr>
              <a:t> (December 30, 2021)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Focus Area Kickoff Call – Jan. 25, 2022</a:t>
            </a:r>
          </a:p>
          <a:p>
            <a:pPr lvl="2"/>
            <a:r>
              <a:rPr lang="en-US" sz="2400" dirty="0"/>
              <a:t>Next Call – Feb. 22, 2022</a:t>
            </a:r>
          </a:p>
          <a:p>
            <a:pPr lvl="1"/>
            <a:r>
              <a:rPr lang="en-US" dirty="0"/>
              <a:t>Next Regular OGWG Call – April 12, 2022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Work Group members list update efforts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88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DE8248FA4C9240B2D075A605C2706B" ma:contentTypeVersion="2" ma:contentTypeDescription="Create a new document." ma:contentTypeScope="" ma:versionID="07d43ec21234e5e9d40eb1092d26e4ad">
  <xsd:schema xmlns:xsd="http://www.w3.org/2001/XMLSchema" xmlns:xs="http://www.w3.org/2001/XMLSchema" xmlns:p="http://schemas.microsoft.com/office/2006/metadata/properties" xmlns:ns2="927363ed-c3ef-4fbf-a609-6eafc876c8ad" targetNamespace="http://schemas.microsoft.com/office/2006/metadata/properties" ma:root="true" ma:fieldsID="c6dbd1d25cb27d2d9a6992a46cd512e5" ns2:_="">
    <xsd:import namespace="927363ed-c3ef-4fbf-a609-6eafc876c8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363ed-c3ef-4fbf-a609-6eafc876c8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1E20F-1A88-4CC9-A54A-211935CB40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961C8B-85B4-47A9-9E51-754FA867E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7363ed-c3ef-4fbf-a609-6eafc876c8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BBFC3B2-FDE5-4159-826B-ED982DF9153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2389</TotalTime>
  <Words>76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Oil &amp; Gas Work Group Accomplishments (Dec 2021 thru Jan 2022)</vt:lpstr>
    </vt:vector>
  </TitlesOfParts>
  <Company>Nevada Division of Environmental Protection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Update on 2018-2019 WRAP Workplan</dc:title>
  <dc:creator>Frank Forsgren</dc:creator>
  <cp:lastModifiedBy>Tom Moore</cp:lastModifiedBy>
  <cp:revision>73</cp:revision>
  <cp:lastPrinted>2019-01-16T15:47:08Z</cp:lastPrinted>
  <dcterms:created xsi:type="dcterms:W3CDTF">2018-06-28T00:25:46Z</dcterms:created>
  <dcterms:modified xsi:type="dcterms:W3CDTF">2022-01-26T17:32:48Z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0x01010040DE8248FA4C9240B2D075A605C2706B</vt:lpwstr>
  </property>
</Properties>
</file>